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">
              <a:schemeClr val="tx2">
                <a:lumMod val="60000"/>
                <a:lumOff val="40000"/>
              </a:schemeClr>
            </a:gs>
            <a:gs pos="17999">
              <a:srgbClr val="FEE7F2"/>
            </a:gs>
            <a:gs pos="93000">
              <a:srgbClr val="FAC77D">
                <a:alpha val="47000"/>
              </a:srgbClr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63475-0CF8-47B2-A6CE-B33927775214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23984-F81A-4018-82EF-CBF2A0E05A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4100879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Война глазами</a:t>
            </a:r>
          </a:p>
          <a:p>
            <a:pPr algn="ctr"/>
            <a:r>
              <a:rPr lang="ru-RU" sz="3600" b="1" dirty="0" smtClean="0"/>
              <a:t> художников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404664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9944" y="557064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72344" y="709464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476672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МБОУ «Средняя школа № 113» Ново – Савиновского района г. Казани</a:t>
            </a:r>
            <a:endParaRPr lang="ru-RU" sz="2400" b="1" dirty="0"/>
          </a:p>
        </p:txBody>
      </p:sp>
      <p:pic>
        <p:nvPicPr>
          <p:cNvPr id="19458" name="Picture 2" descr="Military Pictures By Gleb Vasilyev English Rus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302" y="1274681"/>
            <a:ext cx="4674937" cy="265837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372200" y="5301208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Руководитель проекта </a:t>
            </a:r>
            <a:r>
              <a:rPr lang="ru-RU" b="1" dirty="0" err="1" smtClean="0"/>
              <a:t>Никтина</a:t>
            </a:r>
            <a:r>
              <a:rPr lang="ru-RU" b="1" dirty="0" smtClean="0"/>
              <a:t> В.А.</a:t>
            </a:r>
          </a:p>
          <a:p>
            <a:pPr algn="ctr"/>
            <a:r>
              <a:rPr lang="ru-RU" b="1" dirty="0" smtClean="0"/>
              <a:t>Участники</a:t>
            </a:r>
            <a:endParaRPr lang="ru-RU" b="1" dirty="0" smtClean="0"/>
          </a:p>
          <a:p>
            <a:pPr algn="ctr"/>
            <a:r>
              <a:rPr lang="ru-RU" b="1" dirty="0"/>
              <a:t>у</a:t>
            </a:r>
            <a:r>
              <a:rPr lang="ru-RU" b="1" dirty="0" smtClean="0"/>
              <a:t>ченики 8а класса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rukodelie-rukami.ru/uploads/posts/2013-03/1363038315_hudozhniki-risuyuschie-voynu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8283623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ы о войне Русских художников посвященные Великой отечественной войн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3968944" cy="50405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5589240"/>
            <a:ext cx="324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Автор работы: В.М. Сибирский</a:t>
            </a:r>
            <a:br>
              <a:rPr lang="ru-RU" b="1" dirty="0"/>
            </a:br>
            <a:r>
              <a:rPr lang="ru-RU" b="1" dirty="0"/>
              <a:t>Картина "Штурм Берлина"</a:t>
            </a:r>
          </a:p>
        </p:txBody>
      </p:sp>
      <p:pic>
        <p:nvPicPr>
          <p:cNvPr id="14340" name="Picture 4" descr="Картины о войне Русских художников посвященные Великой отечественной войне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3960440" cy="50139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20072" y="5733256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Автор работы: М.Самсонов</a:t>
            </a:r>
            <a:br>
              <a:rPr lang="ru-RU" b="1" dirty="0"/>
            </a:br>
            <a:r>
              <a:rPr lang="ru-RU" b="1" dirty="0"/>
              <a:t>Картина "Сталинград"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ы о войне Русских художников посвященные Великой отечественной войн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4032448" cy="54387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6021288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Автор </a:t>
            </a:r>
            <a:r>
              <a:rPr lang="ru-RU" b="1" dirty="0" err="1"/>
              <a:t>работы:М.Самсонов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Картина "Сестрица"</a:t>
            </a:r>
            <a:endParaRPr lang="ru-RU" dirty="0"/>
          </a:p>
        </p:txBody>
      </p:sp>
      <p:pic>
        <p:nvPicPr>
          <p:cNvPr id="15364" name="Picture 4" descr="Картины о войне Русских художников посвященные Великой отечественной войне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47414"/>
            <a:ext cx="4117851" cy="546633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60032" y="6093296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Автор работы: Е. Данилевский</a:t>
            </a:r>
            <a:br>
              <a:rPr lang="ru-RU" b="1" dirty="0"/>
            </a:br>
            <a:r>
              <a:rPr lang="ru-RU" b="1" dirty="0"/>
              <a:t>Картина "Оборона Москвы"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Портал Страны Фотошопии - Государственный Музей Фотошопии - Якупов Х. Художник. Фронтовые зарисов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5"/>
            <a:ext cx="7992888" cy="63482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Картины на тему 2й миров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7848872" cy="61064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Художники о во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37018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Грамоты\Свидетельство Художники рисуют войн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45</Words>
  <Application>Microsoft Office PowerPoint</Application>
  <PresentationFormat>Экран (4:3)</PresentationFormat>
  <Paragraphs>10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zavuch</cp:lastModifiedBy>
  <cp:revision>3</cp:revision>
  <dcterms:created xsi:type="dcterms:W3CDTF">2014-11-02T15:04:52Z</dcterms:created>
  <dcterms:modified xsi:type="dcterms:W3CDTF">2014-11-12T07:30:02Z</dcterms:modified>
</cp:coreProperties>
</file>